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60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8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2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765692-E8A1-477E-BCDF-DBAA7818907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444B3A-5A69-4DF9-805A-C8400F70209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8542D-B862-4CFC-A3B6-C909FEA75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The “headwaters” of “Slick Creek” (as per the government’s expert)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74283-96AE-49BD-B938-87D1B6878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Badlands east of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worland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483A0B-B365-4E04-BF67-93F8A361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44" y="699600"/>
            <a:ext cx="6912217" cy="48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4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0CFC-5833-4E52-8586-6E5F6014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“Slick Creek” above irrigation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4FB18-BF1D-4507-A8C1-65DD6C5C1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Similar to Hamilton property prior to formation of Hanover Irrigation District and conversion to farm 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2F9B2-171E-4D38-B22F-9A9F302E8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541"/>
            <a:ext cx="6492875" cy="48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7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30AC8-55CC-4717-A241-1512F127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“Slick Creek” above irrigation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EFF32-08C6-4A2D-8D09-1CB075CB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“erosional feature” exempt from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cwa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C7B447-7F81-4CBE-BD28-FD7C484D7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12118"/>
          <a:stretch/>
        </p:blipFill>
        <p:spPr bwMode="auto">
          <a:xfrm>
            <a:off x="1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9D09B-47D6-4EF0-AD20-7A43B39E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“Little Slick Creek,” a “tributary” to Slick Creek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A412E-D7CC-489E-82CE-DB06CA8E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least according to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epa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CB870-58CE-42AA-BFA5-82E4B748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0" y="640081"/>
            <a:ext cx="6738874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92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B338-1DA6-497E-AADA-1D956E24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“Little Slick Creek”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E474-264A-4CE6-9B4F-1FAAE5A7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least according to EPA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DC824-D128-4FD5-9EFF-5298464B7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9" y="946722"/>
            <a:ext cx="6437376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272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The “headwaters” of “Slick Creek” (as per the government’s expert)</vt:lpstr>
      <vt:lpstr>“Slick Creek” above irrigation</vt:lpstr>
      <vt:lpstr>“Slick Creek” above irrigation</vt:lpstr>
      <vt:lpstr>“Little Slick Creek,” a “tributary” to Slick Creek</vt:lpstr>
      <vt:lpstr>“Little Slick Creek”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“headwaters” of “Slick Creek” (as per the government’s expert)</dc:title>
  <dc:creator>Harriet Hageman</dc:creator>
  <cp:lastModifiedBy>Harriet Hageman</cp:lastModifiedBy>
  <cp:revision>4</cp:revision>
  <dcterms:created xsi:type="dcterms:W3CDTF">2019-07-12T18:48:16Z</dcterms:created>
  <dcterms:modified xsi:type="dcterms:W3CDTF">2019-07-12T19:33:33Z</dcterms:modified>
</cp:coreProperties>
</file>