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15C2C-0A92-412D-9EFE-A25479667C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759955-27F7-452F-87BA-A12EE3E580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704D0-4DB1-45F4-9FF8-A4CC84A89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CE3A-7C65-412D-B225-420E77922FBB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44F02-2B14-42C9-89CD-E27341C19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C37EF-F729-42E0-925D-24A519FB3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0575-2F41-45B9-BBB8-07A657E59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00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25E5A-8661-426E-95A7-E71116213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B85993-D16C-4B3B-9C9D-A75738878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0807F-5581-42B1-ADBF-6751B2045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CE3A-7C65-412D-B225-420E77922FBB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3F32C-592C-4393-98C9-4BCF415EB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FA4A7-1D01-474B-A438-E8B3CE6D4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0575-2F41-45B9-BBB8-07A657E59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80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B592D8-93FB-4887-B9C4-A958299E44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5E0AC0-D832-4E0E-8EA2-80346EE33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65459-08AF-42BF-9CC8-3A9DE5AB4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CE3A-7C65-412D-B225-420E77922FBB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9FDD7-7186-419F-9B73-E161CD252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D35BC-857E-422C-9A91-608E4295A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0575-2F41-45B9-BBB8-07A657E59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85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D8532-A71B-413C-B554-64B2EAC08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EA112-5516-45B7-AD64-E43012675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961B2-3487-4C97-9D6A-37076C217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CE3A-7C65-412D-B225-420E77922FBB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9C867-1ACB-48DB-893A-3F55E6F35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E67FB-A28C-4C64-AD12-471151486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0575-2F41-45B9-BBB8-07A657E59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912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24CEE-EDB8-469A-98B3-B8A9629A8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F6116-8C4D-4186-9DEB-00F0F104A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732F6-D891-4ACF-8937-D5C34C58A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CE3A-7C65-412D-B225-420E77922FBB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BB8B1-CD09-43B1-A330-804F74404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DB5BC-62B9-4F89-85BE-F2A259855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0575-2F41-45B9-BBB8-07A657E59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4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F4646-FA9E-4B33-9234-322B7875E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6C531-0FDD-4786-B887-0629537467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81CC7F-0581-4792-B9AD-9C6CDFDCD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062334-352E-4450-8D32-2D44E3216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CE3A-7C65-412D-B225-420E77922FBB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E17E1-9362-4F18-8043-5AAAAE26B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89CEEF-7FC2-4DEC-A0E3-E4A2EE5D2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0575-2F41-45B9-BBB8-07A657E59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0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D1E3D-66FA-47F3-B826-2876CEBB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C7E42-A303-4870-9EC4-EA6A9EA01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3C99E5-3726-4106-AC93-6ECF67185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D51025-719D-4C60-844B-D1CEBAA33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7DF8AC-E7F7-4B3E-A30C-F4DB07750D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0D0CDE-2682-42F0-B615-243370BAB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CE3A-7C65-412D-B225-420E77922FBB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33EE23-C08B-4DBD-8A8A-B5E28E611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E15681-7CE5-4118-9AAA-7E119D9D7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0575-2F41-45B9-BBB8-07A657E59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26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D1EA1-41F4-4DD4-996A-7F0DEF622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C22D19-3B2A-440E-BF9E-5F2368E32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CE3A-7C65-412D-B225-420E77922FBB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79E4BE-4A16-401A-9354-6B1926249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2CD713-F293-4F50-AF0E-8AABE82D9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0575-2F41-45B9-BBB8-07A657E59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88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6146E5-8CCC-4231-AB40-7FD24ACFB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CE3A-7C65-412D-B225-420E77922FBB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178444-E370-430A-B7A7-14B409F31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0E6BE-B571-465E-8F83-AF18006E2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0575-2F41-45B9-BBB8-07A657E59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87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CDF58-F0F7-4582-BADB-C29B76F3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EB79D-4DB4-4374-9B60-4D0F51D67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8ECEE6-7F0B-475E-9C26-50A0319E5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8BAA50-4D0B-4C48-A982-351D9A13C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CE3A-7C65-412D-B225-420E77922FBB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26A56D-40B2-4491-B714-4274641AB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8EE551-3BF4-401A-9A14-C09A5890D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0575-2F41-45B9-BBB8-07A657E59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75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0721D-E6B4-4A65-84DD-D1DCD7901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93D49F-718C-459D-9B09-3C2152DF62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A33F33-F463-4627-8D7A-3CB15FECE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D143A5-77E8-4B55-8688-0C799C0C9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CE3A-7C65-412D-B225-420E77922FBB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18D663-E673-4697-8DCB-E8E796AD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EFED4D-66AA-42DA-8365-DC38CF506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0575-2F41-45B9-BBB8-07A657E59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93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D4CB0C-7D24-4195-AA64-65A857EAF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0B8769-3353-476C-ACC1-AD6C0DD3D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CAE3B-A8CB-4FAA-9DCB-7B3AA88BCD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4CE3A-7C65-412D-B225-420E77922FBB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3056C-0C28-4B3F-A4C3-B6B63812D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80CB8-E964-419B-AA6C-2CD610D8F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50575-2F41-45B9-BBB8-07A657E59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0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70DCD-AF40-4B4E-988F-05C4D2CF9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David Hamilton’s project; controlling erosion and sedimentation, creation of wildlife habitat, and development of  wetland features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35EDB7-0B8D-44B8-94B6-FABD749DB1D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This is the photograph that EPA refused to allow the jury to see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986D90-F6ED-4D22-BD89-BEAE6B7486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110013"/>
            <a:ext cx="6172200" cy="462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186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32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David Hamilton’s project; controlling erosion and sedimentation, creation of wildlife habitat, and development of  wetland features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“Slick Creek” (</dc:title>
  <dc:creator>Harriet Hageman</dc:creator>
  <cp:lastModifiedBy>Harriet Hageman</cp:lastModifiedBy>
  <cp:revision>3</cp:revision>
  <dcterms:created xsi:type="dcterms:W3CDTF">2019-07-12T19:14:05Z</dcterms:created>
  <dcterms:modified xsi:type="dcterms:W3CDTF">2019-07-12T19:49:39Z</dcterms:modified>
</cp:coreProperties>
</file>